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62" d="100"/>
          <a:sy n="62" d="100"/>
        </p:scale>
        <p:origin x="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E2BF-6CC3-47DC-A14E-5E894F258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D08C3-5845-4A00-96E6-0B7C0CBB4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2972-DA00-4875-9F2C-EF0F7A6391B9}"/>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5" name="Footer Placeholder 4">
            <a:extLst>
              <a:ext uri="{FF2B5EF4-FFF2-40B4-BE49-F238E27FC236}">
                <a16:creationId xmlns:a16="http://schemas.microsoft.com/office/drawing/2014/main" id="{6BF486E4-7663-4863-8BCF-2CAFF9655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96C59-9C65-47CD-9864-F0DE0E934035}"/>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288816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D42C-0D31-4FB0-AE78-146DEB178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F6D32E-D7D1-43E0-AC7F-4D15AE4648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D136B-8500-457A-8A9E-8DC1F0B7149A}"/>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5" name="Footer Placeholder 4">
            <a:extLst>
              <a:ext uri="{FF2B5EF4-FFF2-40B4-BE49-F238E27FC236}">
                <a16:creationId xmlns:a16="http://schemas.microsoft.com/office/drawing/2014/main" id="{FE7B45DF-B4CC-41BE-9C45-213C6E536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7AA77-97C5-40C3-AC2A-99DAD2A020FE}"/>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322339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F2055-F237-48B7-9024-6101087DB6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751B1-3D1F-4F47-97BD-9B645B8CCD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31DAB-EAC4-45C5-8397-7DE5E08E68A1}"/>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5" name="Footer Placeholder 4">
            <a:extLst>
              <a:ext uri="{FF2B5EF4-FFF2-40B4-BE49-F238E27FC236}">
                <a16:creationId xmlns:a16="http://schemas.microsoft.com/office/drawing/2014/main" id="{7B45BE9E-01C1-40EA-91B6-D5E89D1B1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57669-113C-48E8-8B46-8A0B1F2E5A54}"/>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386608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6470-26D8-4F8F-8202-AAD6F2F38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C4E5D-166E-4DF5-BBEC-2FDA3E0C2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2E922-1CDD-410B-BF90-FA2BF9EEFE24}"/>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5" name="Footer Placeholder 4">
            <a:extLst>
              <a:ext uri="{FF2B5EF4-FFF2-40B4-BE49-F238E27FC236}">
                <a16:creationId xmlns:a16="http://schemas.microsoft.com/office/drawing/2014/main" id="{381BB97B-23FF-4D69-908E-097BA77AB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EA63F-A8E5-440C-B411-87A9B695098B}"/>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149780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9503-7C23-4E93-B63F-716755A29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B8AE2B-0280-4F89-8BEC-46133369F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61C058-3749-4818-BBF5-17C4E395D2AB}"/>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5" name="Footer Placeholder 4">
            <a:extLst>
              <a:ext uri="{FF2B5EF4-FFF2-40B4-BE49-F238E27FC236}">
                <a16:creationId xmlns:a16="http://schemas.microsoft.com/office/drawing/2014/main" id="{82E30176-0DCF-4E01-9500-81B4C856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3746F-BAD5-4E1C-A55C-C346E412F067}"/>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118880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BAA6-46E9-439B-84A7-B1889E70B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3D483-977A-43AF-92DB-F1E6B22039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5F237-4BAE-4E1C-B7B5-F33C6C920E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4A026B-0A31-403A-BC5A-547310890866}"/>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6" name="Footer Placeholder 5">
            <a:extLst>
              <a:ext uri="{FF2B5EF4-FFF2-40B4-BE49-F238E27FC236}">
                <a16:creationId xmlns:a16="http://schemas.microsoft.com/office/drawing/2014/main" id="{9EDE3F00-D15C-4A3B-851D-432E747A4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F96A9-BD52-4753-B25F-F3FB4FBF64F5}"/>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173725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21A5-33C3-4E44-A3BC-58DF27B6A3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827D7-47CA-420D-A624-F1A20CFF6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4F2691-58CA-4DC5-8A8E-AB98D13F4F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07AA4-012D-4C79-A573-A90B74C6D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A59B1B-D44D-4098-8B2A-0F9F54B76A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487A82-764B-4F92-8CF8-9C5BE227AF6F}"/>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8" name="Footer Placeholder 7">
            <a:extLst>
              <a:ext uri="{FF2B5EF4-FFF2-40B4-BE49-F238E27FC236}">
                <a16:creationId xmlns:a16="http://schemas.microsoft.com/office/drawing/2014/main" id="{02E8CE78-67BF-40A1-B83F-78826E6E0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CB6E78-975C-476D-8031-8E605841104E}"/>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404593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F65E-D9FA-4473-BC59-1D26E792F0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4D203-D8CE-4D88-A808-4AA2B5CA6FA5}"/>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4" name="Footer Placeholder 3">
            <a:extLst>
              <a:ext uri="{FF2B5EF4-FFF2-40B4-BE49-F238E27FC236}">
                <a16:creationId xmlns:a16="http://schemas.microsoft.com/office/drawing/2014/main" id="{621255F7-0976-4A01-8302-0F4417F764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9EA50-E15D-4D1F-B14E-A3F85E08761B}"/>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38428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AAF46-A3FD-4C09-970C-0C4B97D3EA28}"/>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3" name="Footer Placeholder 2">
            <a:extLst>
              <a:ext uri="{FF2B5EF4-FFF2-40B4-BE49-F238E27FC236}">
                <a16:creationId xmlns:a16="http://schemas.microsoft.com/office/drawing/2014/main" id="{DD4C98B3-82B0-4F7F-8F17-EBFD9DA5A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5537C1-1B5D-4CB4-BC0F-FEFC381D19CF}"/>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39590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6E78-8187-4113-BD0B-65C110174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1BE8D8-0BC5-4859-A762-E2F28206F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7D4D2-A792-4D3B-B5AA-7C34A3D79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ECB94E-0815-45AB-AF05-BBF44FBFE3A9}"/>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6" name="Footer Placeholder 5">
            <a:extLst>
              <a:ext uri="{FF2B5EF4-FFF2-40B4-BE49-F238E27FC236}">
                <a16:creationId xmlns:a16="http://schemas.microsoft.com/office/drawing/2014/main" id="{A7A7E620-FDC2-4649-8E16-4B927852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71F5D-024D-4000-AD86-19B2151FB4FA}"/>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44728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9BD5-D572-408C-A076-DD3288931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486C22-3367-4B84-8359-73606B949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D82A8D-D66A-4781-BD6B-A37D480D1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9D2963-28C5-4B67-AD03-909EC2694F4F}"/>
              </a:ext>
            </a:extLst>
          </p:cNvPr>
          <p:cNvSpPr>
            <a:spLocks noGrp="1"/>
          </p:cNvSpPr>
          <p:nvPr>
            <p:ph type="dt" sz="half" idx="10"/>
          </p:nvPr>
        </p:nvSpPr>
        <p:spPr/>
        <p:txBody>
          <a:bodyPr/>
          <a:lstStyle/>
          <a:p>
            <a:fld id="{E2C884DB-6513-4E4D-86BB-D615C799FA88}" type="datetimeFigureOut">
              <a:rPr lang="en-US" smtClean="0"/>
              <a:t>9/11/2018</a:t>
            </a:fld>
            <a:endParaRPr lang="en-US"/>
          </a:p>
        </p:txBody>
      </p:sp>
      <p:sp>
        <p:nvSpPr>
          <p:cNvPr id="6" name="Footer Placeholder 5">
            <a:extLst>
              <a:ext uri="{FF2B5EF4-FFF2-40B4-BE49-F238E27FC236}">
                <a16:creationId xmlns:a16="http://schemas.microsoft.com/office/drawing/2014/main" id="{92435C3A-01C4-4A00-8AE2-97E7A5881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6F411-9729-4462-B13A-62FFC2961621}"/>
              </a:ext>
            </a:extLst>
          </p:cNvPr>
          <p:cNvSpPr>
            <a:spLocks noGrp="1"/>
          </p:cNvSpPr>
          <p:nvPr>
            <p:ph type="sldNum" sz="quarter" idx="12"/>
          </p:nvPr>
        </p:nvSpPr>
        <p:spPr/>
        <p:txBody>
          <a:bodyPr/>
          <a:lstStyle/>
          <a:p>
            <a:fld id="{087C7878-0AE8-4D5C-A24E-38A4DF8B18D7}" type="slidenum">
              <a:rPr lang="en-US" smtClean="0"/>
              <a:t>‹#›</a:t>
            </a:fld>
            <a:endParaRPr lang="en-US"/>
          </a:p>
        </p:txBody>
      </p:sp>
    </p:spTree>
    <p:extLst>
      <p:ext uri="{BB962C8B-B14F-4D97-AF65-F5344CB8AC3E}">
        <p14:creationId xmlns:p14="http://schemas.microsoft.com/office/powerpoint/2010/main" val="300624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F25E5-23E6-46AC-9E21-164C658BB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D75DA-CFA7-497D-B6B5-ACFF480E5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A50CB-61B3-4C34-9C2A-6BFB81B7E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884DB-6513-4E4D-86BB-D615C799FA88}" type="datetimeFigureOut">
              <a:rPr lang="en-US" smtClean="0"/>
              <a:t>9/11/2018</a:t>
            </a:fld>
            <a:endParaRPr lang="en-US"/>
          </a:p>
        </p:txBody>
      </p:sp>
      <p:sp>
        <p:nvSpPr>
          <p:cNvPr id="5" name="Footer Placeholder 4">
            <a:extLst>
              <a:ext uri="{FF2B5EF4-FFF2-40B4-BE49-F238E27FC236}">
                <a16:creationId xmlns:a16="http://schemas.microsoft.com/office/drawing/2014/main" id="{322CA048-B33F-49D4-8952-E4C9D3D81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65BFFF-C111-48CE-A972-231732D88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C7878-0AE8-4D5C-A24E-38A4DF8B18D7}" type="slidenum">
              <a:rPr lang="en-US" smtClean="0"/>
              <a:t>‹#›</a:t>
            </a:fld>
            <a:endParaRPr lang="en-US"/>
          </a:p>
        </p:txBody>
      </p:sp>
    </p:spTree>
    <p:extLst>
      <p:ext uri="{BB962C8B-B14F-4D97-AF65-F5344CB8AC3E}">
        <p14:creationId xmlns:p14="http://schemas.microsoft.com/office/powerpoint/2010/main" val="383113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sswbl.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D78DFF-5573-4605-89E9-D4DF272B1DDB}"/>
              </a:ext>
            </a:extLst>
          </p:cNvPr>
          <p:cNvPicPr>
            <a:picLocks noChangeAspect="1"/>
          </p:cNvPicPr>
          <p:nvPr/>
        </p:nvPicPr>
        <p:blipFill rotWithShape="1">
          <a:blip r:embed="rId2"/>
          <a:srcRect t="4644" r="10843" b="375"/>
          <a:stretch/>
        </p:blipFill>
        <p:spPr>
          <a:xfrm>
            <a:off x="0" y="318499"/>
            <a:ext cx="10870058" cy="6513816"/>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5882854" y="678094"/>
            <a:ext cx="4093354" cy="4304872"/>
          </a:xfrm>
          <a:prstGeom prst="wedgeRectCallout">
            <a:avLst>
              <a:gd name="adj1" fmla="val -109159"/>
              <a:gd name="adj2" fmla="val -6624"/>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Sign in from the screen </a:t>
            </a:r>
            <a:r>
              <a:rPr lang="en-US" dirty="0">
                <a:hlinkClick r:id="rId3"/>
              </a:rPr>
              <a:t>https://masswbl.org</a:t>
            </a:r>
            <a:r>
              <a:rPr lang="en-US" dirty="0"/>
              <a:t> with your username and password.  </a:t>
            </a:r>
          </a:p>
          <a:p>
            <a:pPr algn="ctr"/>
            <a:endParaRPr lang="en-US" dirty="0"/>
          </a:p>
          <a:p>
            <a:pPr algn="ctr"/>
            <a:r>
              <a:rPr lang="en-US" dirty="0"/>
              <a:t>You can use the “RETRIEVE PASSWORD” button to have your sign-in information emailed to you.</a:t>
            </a:r>
          </a:p>
        </p:txBody>
      </p:sp>
    </p:spTree>
    <p:extLst>
      <p:ext uri="{BB962C8B-B14F-4D97-AF65-F5344CB8AC3E}">
        <p14:creationId xmlns:p14="http://schemas.microsoft.com/office/powerpoint/2010/main" val="414212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ABAF9-744A-43D0-9E0B-CE4DA4344770}"/>
              </a:ext>
            </a:extLst>
          </p:cNvPr>
          <p:cNvPicPr>
            <a:picLocks noChangeAspect="1"/>
          </p:cNvPicPr>
          <p:nvPr/>
        </p:nvPicPr>
        <p:blipFill>
          <a:blip r:embed="rId2"/>
          <a:stretch>
            <a:fillRect/>
          </a:stretch>
        </p:blipFill>
        <p:spPr>
          <a:xfrm>
            <a:off x="0" y="1314637"/>
            <a:ext cx="12192000" cy="4228725"/>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5461613" y="678094"/>
            <a:ext cx="4093354" cy="2342507"/>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From the main menu page, click  NEW WBL PLAN.”</a:t>
            </a:r>
          </a:p>
        </p:txBody>
      </p:sp>
      <p:sp>
        <p:nvSpPr>
          <p:cNvPr id="10" name="Speech Bubble: Rectangle 9">
            <a:extLst>
              <a:ext uri="{FF2B5EF4-FFF2-40B4-BE49-F238E27FC236}">
                <a16:creationId xmlns:a16="http://schemas.microsoft.com/office/drawing/2014/main" id="{50FC42B6-EF41-4F44-A75A-EF27C13359AD}"/>
              </a:ext>
            </a:extLst>
          </p:cNvPr>
          <p:cNvSpPr/>
          <p:nvPr/>
        </p:nvSpPr>
        <p:spPr>
          <a:xfrm>
            <a:off x="5634561" y="4631932"/>
            <a:ext cx="4093354" cy="2342507"/>
          </a:xfrm>
          <a:prstGeom prst="wedgeRectCallout">
            <a:avLst>
              <a:gd name="adj1" fmla="val -128486"/>
              <a:gd name="adj2" fmla="val -32826"/>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Once you start filling in your WBL Plan screens, your name will appear here.  You will be able to click to open the screens and continue working.</a:t>
            </a:r>
          </a:p>
        </p:txBody>
      </p:sp>
    </p:spTree>
    <p:extLst>
      <p:ext uri="{BB962C8B-B14F-4D97-AF65-F5344CB8AC3E}">
        <p14:creationId xmlns:p14="http://schemas.microsoft.com/office/powerpoint/2010/main" val="162902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3067E-F6C1-4E18-A174-783A8CA819A7}"/>
              </a:ext>
            </a:extLst>
          </p:cNvPr>
          <p:cNvPicPr>
            <a:picLocks noChangeAspect="1"/>
          </p:cNvPicPr>
          <p:nvPr/>
        </p:nvPicPr>
        <p:blipFill>
          <a:blip r:embed="rId2"/>
          <a:stretch>
            <a:fillRect/>
          </a:stretch>
        </p:blipFill>
        <p:spPr>
          <a:xfrm>
            <a:off x="0" y="189042"/>
            <a:ext cx="12192000" cy="6479915"/>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300687" y="943427"/>
            <a:ext cx="4093354" cy="3443637"/>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After you click “ADD NEW WBLP” you will see this screen.  On this screen you fill in the basics about the work experience placement, including your name (Participant Name) and the name of your program coordinator, teacher, supervisor or any other individuals who should be able to view and/or update the Work-Based Learning Plan.  For each person listed, include an email address, since we use email addresses as usernames for these screens.</a:t>
            </a:r>
          </a:p>
        </p:txBody>
      </p:sp>
    </p:spTree>
    <p:extLst>
      <p:ext uri="{BB962C8B-B14F-4D97-AF65-F5344CB8AC3E}">
        <p14:creationId xmlns:p14="http://schemas.microsoft.com/office/powerpoint/2010/main" val="373132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B2378C-9278-4111-A07C-A2E440B3A9A1}"/>
              </a:ext>
            </a:extLst>
          </p:cNvPr>
          <p:cNvPicPr>
            <a:picLocks noChangeAspect="1"/>
          </p:cNvPicPr>
          <p:nvPr/>
        </p:nvPicPr>
        <p:blipFill>
          <a:blip r:embed="rId2"/>
          <a:stretch>
            <a:fillRect/>
          </a:stretch>
        </p:blipFill>
        <p:spPr>
          <a:xfrm>
            <a:off x="0" y="1751235"/>
            <a:ext cx="12192000" cy="3355530"/>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300687" y="943427"/>
            <a:ext cx="4093354" cy="3443637"/>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screen prompts you for the name of your school and for details about the employer – the worksite where you are working.  </a:t>
            </a:r>
          </a:p>
          <a:p>
            <a:pPr algn="ctr"/>
            <a:endParaRPr lang="en-US" dirty="0"/>
          </a:p>
          <a:p>
            <a:pPr algn="ctr"/>
            <a:r>
              <a:rPr lang="en-US" dirty="0"/>
              <a:t>If you are doing an internship at your high school, fill in the name and address of your school as your employer.</a:t>
            </a:r>
          </a:p>
        </p:txBody>
      </p:sp>
    </p:spTree>
    <p:extLst>
      <p:ext uri="{BB962C8B-B14F-4D97-AF65-F5344CB8AC3E}">
        <p14:creationId xmlns:p14="http://schemas.microsoft.com/office/powerpoint/2010/main" val="90869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B2378C-9278-4111-A07C-A2E440B3A9A1}"/>
              </a:ext>
            </a:extLst>
          </p:cNvPr>
          <p:cNvPicPr>
            <a:picLocks noChangeAspect="1"/>
          </p:cNvPicPr>
          <p:nvPr/>
        </p:nvPicPr>
        <p:blipFill>
          <a:blip r:embed="rId2"/>
          <a:stretch>
            <a:fillRect/>
          </a:stretch>
        </p:blipFill>
        <p:spPr>
          <a:xfrm>
            <a:off x="0" y="1751235"/>
            <a:ext cx="12192000" cy="3355530"/>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300687" y="943427"/>
            <a:ext cx="4093354" cy="4163338"/>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The “Employer Type” asks whether the worksite is a private business, such as a store, restaurant, lawyer’s office or doctor’s office, OR a non-profit organization, such as a YMCA, Boys and Girls Club, or hospital, or a public (government) organization, such as a public school, city hall, or local parks department.  If you aren’t sure, many organization websites mention whether the organization is a nonprofit organization or other type of organization.</a:t>
            </a:r>
          </a:p>
          <a:p>
            <a:pPr algn="ctr"/>
            <a:endParaRPr lang="en-US" dirty="0"/>
          </a:p>
          <a:p>
            <a:pPr algn="ctr"/>
            <a:endParaRPr lang="en-US" dirty="0"/>
          </a:p>
        </p:txBody>
      </p:sp>
    </p:spTree>
    <p:extLst>
      <p:ext uri="{BB962C8B-B14F-4D97-AF65-F5344CB8AC3E}">
        <p14:creationId xmlns:p14="http://schemas.microsoft.com/office/powerpoint/2010/main" val="123748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25D82-09AC-45F3-A431-3B654266BD04}"/>
              </a:ext>
            </a:extLst>
          </p:cNvPr>
          <p:cNvPicPr>
            <a:picLocks noChangeAspect="1"/>
          </p:cNvPicPr>
          <p:nvPr/>
        </p:nvPicPr>
        <p:blipFill>
          <a:blip r:embed="rId2"/>
          <a:stretch>
            <a:fillRect/>
          </a:stretch>
        </p:blipFill>
        <p:spPr>
          <a:xfrm>
            <a:off x="228355" y="472611"/>
            <a:ext cx="7271903" cy="5655924"/>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300687" y="943427"/>
            <a:ext cx="4093354" cy="4163338"/>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The “Industry Cluster” describes the type of organization.  For example, if you work in a hospital, doctor’s office, or nursing home, choose “Health Care.”  If you work in a school, choose “Education and Child Care.”  If you work for a software company, choose “Information Technology.”  Make your best guess to choose the industry cluster that best describes the organization where you are working.</a:t>
            </a:r>
          </a:p>
          <a:p>
            <a:pPr algn="ctr"/>
            <a:endParaRPr lang="en-US" dirty="0"/>
          </a:p>
          <a:p>
            <a:pPr algn="ctr"/>
            <a:endParaRPr lang="en-US" dirty="0"/>
          </a:p>
        </p:txBody>
      </p:sp>
    </p:spTree>
    <p:extLst>
      <p:ext uri="{BB962C8B-B14F-4D97-AF65-F5344CB8AC3E}">
        <p14:creationId xmlns:p14="http://schemas.microsoft.com/office/powerpoint/2010/main" val="217637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9ED756-A32F-45D8-8E27-BA0B2A11A041}"/>
              </a:ext>
            </a:extLst>
          </p:cNvPr>
          <p:cNvPicPr>
            <a:picLocks noChangeAspect="1"/>
          </p:cNvPicPr>
          <p:nvPr/>
        </p:nvPicPr>
        <p:blipFill>
          <a:blip r:embed="rId2"/>
          <a:stretch>
            <a:fillRect/>
          </a:stretch>
        </p:blipFill>
        <p:spPr>
          <a:xfrm>
            <a:off x="0" y="1605659"/>
            <a:ext cx="12192000" cy="3646682"/>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300687" y="943426"/>
            <a:ext cx="4093354" cy="5056681"/>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In the section for PLACEMENT DETAILS, fill in your job title, such as “Software Intern” or “Summer Parks Assistant” or “Teaching Assistant.”   Then choose a career area from the CAREER FOCUS AREA list that best describes the type of work you will do.  Use your best guess, since many jobs don’t fit exactly into any of the categories.  </a:t>
            </a:r>
          </a:p>
          <a:p>
            <a:pPr algn="ctr"/>
            <a:endParaRPr lang="en-US" dirty="0"/>
          </a:p>
          <a:p>
            <a:pPr algn="ctr"/>
            <a:r>
              <a:rPr lang="en-US" dirty="0"/>
              <a:t>Then check any of the boxes below that best describe the focus of your work experience – is it aligned with a career program that you are studying, such as a Carpentry or Engineering or Health Care Pathway?   Is it aligned with any of your personal career goals or interests?  </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08844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98D4DE-4DA5-4CA2-901E-7637A5936BBB}"/>
              </a:ext>
            </a:extLst>
          </p:cNvPr>
          <p:cNvPicPr>
            <a:picLocks noChangeAspect="1"/>
          </p:cNvPicPr>
          <p:nvPr/>
        </p:nvPicPr>
        <p:blipFill>
          <a:blip r:embed="rId2"/>
          <a:stretch>
            <a:fillRect/>
          </a:stretch>
        </p:blipFill>
        <p:spPr>
          <a:xfrm>
            <a:off x="0" y="521789"/>
            <a:ext cx="12192000" cy="5814421"/>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300687" y="943426"/>
            <a:ext cx="4093354" cy="5056681"/>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Fill in the expected START DATE and END DATE for the placement, using the month, day and year format.  </a:t>
            </a:r>
          </a:p>
          <a:p>
            <a:pPr algn="ctr"/>
            <a:endParaRPr lang="en-US" dirty="0"/>
          </a:p>
          <a:p>
            <a:pPr algn="ctr"/>
            <a:r>
              <a:rPr lang="en-US" dirty="0"/>
              <a:t>If you expect to stay in the placement beyond the end of this school year, please enter June 30</a:t>
            </a:r>
            <a:r>
              <a:rPr lang="en-US" baseline="30000" dirty="0"/>
              <a:t>th</a:t>
            </a:r>
            <a:r>
              <a:rPr lang="en-US" dirty="0"/>
              <a:t> as the end date. </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21713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8AEB51-4162-4405-87D6-529F4D6DF627}"/>
              </a:ext>
            </a:extLst>
          </p:cNvPr>
          <p:cNvPicPr>
            <a:picLocks noChangeAspect="1"/>
          </p:cNvPicPr>
          <p:nvPr/>
        </p:nvPicPr>
        <p:blipFill rotWithShape="1">
          <a:blip r:embed="rId2"/>
          <a:srcRect b="52339"/>
          <a:stretch/>
        </p:blipFill>
        <p:spPr>
          <a:xfrm>
            <a:off x="0" y="189043"/>
            <a:ext cx="12192000" cy="3088414"/>
          </a:xfrm>
          <a:prstGeom prst="rect">
            <a:avLst/>
          </a:prstGeom>
        </p:spPr>
      </p:pic>
      <p:sp>
        <p:nvSpPr>
          <p:cNvPr id="5" name="Speech Bubble: Rectangle 4">
            <a:extLst>
              <a:ext uri="{FF2B5EF4-FFF2-40B4-BE49-F238E27FC236}">
                <a16:creationId xmlns:a16="http://schemas.microsoft.com/office/drawing/2014/main" id="{7AB96BFB-442D-416C-A8F1-64A29B735E76}"/>
              </a:ext>
            </a:extLst>
          </p:cNvPr>
          <p:cNvSpPr/>
          <p:nvPr/>
        </p:nvSpPr>
        <p:spPr>
          <a:xfrm>
            <a:off x="7115752" y="1361327"/>
            <a:ext cx="4093354" cy="3832260"/>
          </a:xfrm>
          <a:prstGeom prst="wedgeRectCallout">
            <a:avLst>
              <a:gd name="adj1" fmla="val -42394"/>
              <a:gd name="adj2" fmla="val 62349"/>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CLICK SAVE once you have filled in the screen. </a:t>
            </a:r>
          </a:p>
          <a:p>
            <a:pPr algn="ctr"/>
            <a:endParaRPr lang="en-US" dirty="0"/>
          </a:p>
          <a:p>
            <a:pPr algn="ctr"/>
            <a:r>
              <a:rPr lang="en-US" dirty="0"/>
              <a:t>Use the navigation buttons along the top to continue to STEP 2 - JOB DESCRIPTION SCREEN and STEP 3 – Workplace/Career Skills. </a:t>
            </a:r>
          </a:p>
          <a:p>
            <a:pPr algn="ctr"/>
            <a:endParaRPr lang="en-US" dirty="0"/>
          </a:p>
        </p:txBody>
      </p:sp>
    </p:spTree>
    <p:extLst>
      <p:ext uri="{BB962C8B-B14F-4D97-AF65-F5344CB8AC3E}">
        <p14:creationId xmlns:p14="http://schemas.microsoft.com/office/powerpoint/2010/main" val="113245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581</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Leonard</dc:creator>
  <cp:lastModifiedBy>Jennifer Leonard</cp:lastModifiedBy>
  <cp:revision>4</cp:revision>
  <dcterms:created xsi:type="dcterms:W3CDTF">2018-09-11T16:24:30Z</dcterms:created>
  <dcterms:modified xsi:type="dcterms:W3CDTF">2018-09-12T10:01:51Z</dcterms:modified>
</cp:coreProperties>
</file>